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79" r:id="rId3"/>
    <p:sldId id="282" r:id="rId4"/>
    <p:sldId id="264" r:id="rId5"/>
    <p:sldId id="262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111E-DD30-4FE8-9801-21865A1E50D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A4F8-1D00-420B-AE93-736C2A2B84C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page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A4F8-1D00-420B-AE93-736C2A2B84CA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page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A4F8-1D00-420B-AE93-736C2A2B84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7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Activities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A4F8-1D00-420B-AE93-736C2A2B84CA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Mass Reservation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A4F8-1D00-420B-AE93-736C2A2B84CA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Donation page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A4F8-1D00-420B-AE93-736C2A2B84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2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6E20-B2E3-4D72-A42A-0FA18250D5AA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7BD2-B46D-4A63-A111-F7071AE7E0E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ADFD84-45AE-40B1-8A23-A23ECA05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6247382" cy="990600"/>
          </a:xfrm>
          <a:prstGeom prst="rect">
            <a:avLst/>
          </a:prstGeom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12C4407-B6FC-41FA-AEFF-3C949378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2" y="1905000"/>
            <a:ext cx="4572638" cy="323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53A0CC1-6849-4A0A-A5E2-A300F176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58848"/>
            <a:ext cx="4906060" cy="135273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44C56D7-CD40-47B5-B361-29A09726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85" y="1623297"/>
            <a:ext cx="3896269" cy="1333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4D5CA-E136-48F3-87A7-088D1029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71" y="3380990"/>
            <a:ext cx="2400635" cy="2753109"/>
          </a:xfrm>
          <a:prstGeom prst="rect">
            <a:avLst/>
          </a:prstGeom>
        </p:spPr>
      </p:pic>
      <p:pic>
        <p:nvPicPr>
          <p:cNvPr id="8" name="Picture 7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E8BAE222-E092-4A54-9E51-D1BB4E5D2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117" y="3380990"/>
            <a:ext cx="2429214" cy="2591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653E3E-75C0-4C83-8B4D-47BF56D10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380990"/>
            <a:ext cx="2124371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ED1660-0377-4B7C-93C2-CF9C470E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1469"/>
            <a:ext cx="3381847" cy="653506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6C9303F-D8DB-4E53-B0D1-DEE67BD00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9101"/>
            <a:ext cx="3210373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3FBD7-1E09-4059-8029-8AA35FCC7AD6}"/>
              </a:ext>
            </a:extLst>
          </p:cNvPr>
          <p:cNvSpPr txBox="1"/>
          <p:nvPr/>
        </p:nvSpPr>
        <p:spPr>
          <a:xfrm>
            <a:off x="838200" y="304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2"/>
                </a:solidFill>
              </a:rPr>
              <a:t>View Live-streamed gatherings and messages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A870AB9-58D3-4DAC-8AC5-A3C0C6A3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056045"/>
            <a:ext cx="2667000" cy="550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BE9879-BDBB-43D8-A3E6-3104E33CDD5D}"/>
              </a:ext>
            </a:extLst>
          </p:cNvPr>
          <p:cNvSpPr txBox="1"/>
          <p:nvPr/>
        </p:nvSpPr>
        <p:spPr>
          <a:xfrm>
            <a:off x="1143000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2"/>
                </a:solidFill>
              </a:rPr>
              <a:t>Book and make automated seat reservations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AA079-9FF2-4C72-ABDC-78EEDEA7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2590800" cy="553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8F572-A80A-4D87-B718-97B728E80DF5}"/>
              </a:ext>
            </a:extLst>
          </p:cNvPr>
          <p:cNvSpPr txBox="1"/>
          <p:nvPr/>
        </p:nvSpPr>
        <p:spPr>
          <a:xfrm>
            <a:off x="1066800" y="228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2"/>
                </a:solidFill>
              </a:rPr>
              <a:t>Recurring donations with instant tax receipts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9A74F5-68B8-4515-8CB5-63B71307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863410"/>
            <a:ext cx="2819400" cy="57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35</Words>
  <Application>Microsoft Office PowerPoint</Application>
  <PresentationFormat>On-screen Show (4:3)</PresentationFormat>
  <Paragraphs>13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chandidas chatterjee</dc:creator>
  <cp:lastModifiedBy>Vince Costantino</cp:lastModifiedBy>
  <cp:revision>38</cp:revision>
  <dcterms:created xsi:type="dcterms:W3CDTF">2021-08-23T11:54:37Z</dcterms:created>
  <dcterms:modified xsi:type="dcterms:W3CDTF">2021-08-25T16:49:31Z</dcterms:modified>
</cp:coreProperties>
</file>